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94" d="100"/>
          <a:sy n="194" d="100"/>
        </p:scale>
        <p:origin x="2976" y="6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AB0D-5206-4175-8E06-E770E010ECA0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E5A8-65CA-41B5-923B-97CBA4925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AB0D-5206-4175-8E06-E770E010ECA0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E5A8-65CA-41B5-923B-97CBA4925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AB0D-5206-4175-8E06-E770E010ECA0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E5A8-65CA-41B5-923B-97CBA4925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AB0D-5206-4175-8E06-E770E010ECA0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E5A8-65CA-41B5-923B-97CBA4925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AB0D-5206-4175-8E06-E770E010ECA0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E5A8-65CA-41B5-923B-97CBA4925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AB0D-5206-4175-8E06-E770E010ECA0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E5A8-65CA-41B5-923B-97CBA4925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AB0D-5206-4175-8E06-E770E010ECA0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E5A8-65CA-41B5-923B-97CBA4925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AB0D-5206-4175-8E06-E770E010ECA0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E5A8-65CA-41B5-923B-97CBA4925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AB0D-5206-4175-8E06-E770E010ECA0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E5A8-65CA-41B5-923B-97CBA4925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AB0D-5206-4175-8E06-E770E010ECA0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E5A8-65CA-41B5-923B-97CBA4925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AB0D-5206-4175-8E06-E770E010ECA0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E5A8-65CA-41B5-923B-97CBA4925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8AB0D-5206-4175-8E06-E770E010ECA0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7E5A8-65CA-41B5-923B-97CBA4925B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user/Ravicovici?feature=watch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z-Cyrl-AZ" b="1" dirty="0" smtClean="0"/>
              <a:t>Штетл Бендеры </a:t>
            </a:r>
            <a:br>
              <a:rPr lang="az-Cyrl-AZ" b="1" dirty="0" smtClean="0"/>
            </a:br>
            <a:r>
              <a:rPr lang="az-Cyrl-AZ" dirty="0" smtClean="0">
                <a:hlinkClick r:id="rId2"/>
              </a:rPr>
              <a:t>Руслан Равикович</a:t>
            </a:r>
            <a:endParaRPr lang="az-Cyrl-A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Bendery </a:t>
            </a:r>
            <a:r>
              <a:rPr lang="en-US" dirty="0" err="1" smtClean="0"/>
              <a:t>Schtetl</a:t>
            </a:r>
            <a:endParaRPr lang="en-US" dirty="0" smtClean="0"/>
          </a:p>
          <a:p>
            <a:r>
              <a:rPr lang="en-US" dirty="0" smtClean="0"/>
              <a:t>By </a:t>
            </a:r>
          </a:p>
          <a:p>
            <a:r>
              <a:rPr lang="en-US" dirty="0" err="1" smtClean="0"/>
              <a:t>Ruslan</a:t>
            </a:r>
            <a:r>
              <a:rPr lang="en-US" dirty="0" smtClean="0"/>
              <a:t> </a:t>
            </a:r>
            <a:r>
              <a:rPr lang="en-US" dirty="0" err="1" smtClean="0"/>
              <a:t>Ravikovich</a:t>
            </a:r>
            <a:endParaRPr lang="en-US" dirty="0" smtClean="0"/>
          </a:p>
          <a:p>
            <a:r>
              <a:rPr lang="en-US" dirty="0" smtClean="0"/>
              <a:t>YouTube.com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983" t="4688" r="13982" b="6250"/>
          <a:stretch>
            <a:fillRect/>
          </a:stretch>
        </p:blipFill>
        <p:spPr bwMode="auto">
          <a:xfrm>
            <a:off x="762000" y="990600"/>
            <a:ext cx="7040880" cy="489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177" t="14062" r="13177" b="14063"/>
          <a:stretch>
            <a:fillRect/>
          </a:stretch>
        </p:blipFill>
        <p:spPr bwMode="auto">
          <a:xfrm>
            <a:off x="990600" y="1143000"/>
            <a:ext cx="7406640" cy="406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4934" t="4687" r="12152" b="4688"/>
          <a:stretch>
            <a:fillRect/>
          </a:stretch>
        </p:blipFill>
        <p:spPr bwMode="auto">
          <a:xfrm>
            <a:off x="3581400" y="2960234"/>
            <a:ext cx="5577840" cy="389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2299" t="9375" r="17423" b="12073"/>
          <a:stretch>
            <a:fillRect/>
          </a:stretch>
        </p:blipFill>
        <p:spPr bwMode="auto">
          <a:xfrm>
            <a:off x="0" y="0"/>
            <a:ext cx="557784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3104" r="14861"/>
          <a:stretch>
            <a:fillRect/>
          </a:stretch>
        </p:blipFill>
        <p:spPr bwMode="auto">
          <a:xfrm>
            <a:off x="1371600" y="990600"/>
            <a:ext cx="6248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3104" r="13104"/>
          <a:stretch>
            <a:fillRect/>
          </a:stretch>
        </p:blipFill>
        <p:spPr bwMode="auto">
          <a:xfrm>
            <a:off x="1371600" y="990600"/>
            <a:ext cx="6400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</Words>
  <Application>Microsoft Office PowerPoint</Application>
  <PresentationFormat>On-screen Show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Штетл Бендеры  Руслан Равикович</vt:lpstr>
      <vt:lpstr>Slide 2</vt:lpstr>
      <vt:lpstr>Slide 3</vt:lpstr>
      <vt:lpstr>Slide 4</vt:lpstr>
      <vt:lpstr>Slide 5</vt:lpstr>
      <vt:lpstr>Slide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Штетл Бендеры  Руслан Равикович</dc:title>
  <dc:creator>Gloria</dc:creator>
  <cp:lastModifiedBy>Gloria</cp:lastModifiedBy>
  <cp:revision>1</cp:revision>
  <dcterms:created xsi:type="dcterms:W3CDTF">2013-10-05T19:26:42Z</dcterms:created>
  <dcterms:modified xsi:type="dcterms:W3CDTF">2013-10-05T19:46:04Z</dcterms:modified>
</cp:coreProperties>
</file>